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6" r:id="rId21"/>
    <p:sldId id="275" r:id="rId22"/>
    <p:sldId id="277" r:id="rId23"/>
  </p:sldIdLst>
  <p:sldSz cx="12192000" cy="6858000"/>
  <p:notesSz cx="6858000" cy="9144000"/>
  <p:embeddedFontLst>
    <p:embeddedFont>
      <p:font typeface="210 맨발의청춘 R" panose="02020603020101020101" pitchFamily="18" charset="-127"/>
      <p:regular r:id="rId24"/>
    </p:embeddedFont>
    <p:embeddedFont>
      <p:font typeface="a옛날사진관5" panose="02020600000000000000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0A2F21"/>
    <a:srgbClr val="25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E3E8B-13BE-44C1-B2C8-4AFEFC214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98D662-35A1-43B4-AD82-A358A54FA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8FDB3-7BDE-4779-B79C-353E57D6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F0A9EC-4D5C-4AD6-934C-12A8610A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460D2A-AA45-4336-9DB8-2EEB639E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2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2C022-1597-4011-8053-AF677F16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97CBDD-B127-41ED-89E1-04CB6739D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D4E46-652D-489E-B7D7-8B15D39D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F182A2-7E7A-49D1-AD16-FED95362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50CF4-CA9B-4094-89C9-A955CF86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52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22DDD2-BD0D-4892-AE68-441419C5D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2E9AC5-D997-4EEE-A89C-FFD7F4ED0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4ECE1-A868-48C9-9D5E-7BC7C98A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DA703-C834-42B7-AA89-E354346A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51986-58DE-44D6-AA95-A9589F3B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9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86062-F00C-4D37-A23B-764883BC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F0CCD9-9F09-4285-A05D-E4E185BA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C47A8-334C-429E-981F-C0F0F2015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E8FEF-3EDE-498F-B0E2-ECFBD8F3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2F86F-2D48-408A-826A-8FD43D27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7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21FB4-7441-4FD4-9BDC-D2354140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34A7CF-4043-4DB7-9C45-DE969D2F7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70C8E-9D84-44E3-8B8B-5C0A2F24E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65FDA-F314-479F-9575-0F3335C1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A8B86-4A24-4568-A7B3-95642F01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2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1A2D8-3847-4925-9515-E1F3AD52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238571-61DE-481C-877A-773DCFDBA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BC8757-C3F3-48A6-B3AC-80D653A2C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ADC760-80A9-4B28-9AA2-3843FC543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D8417E-412F-4686-A779-71FBF151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3FDEA-B7C6-44F9-B0AE-739436B6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9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65BF2-73F1-4DDC-A233-52CF45DF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E8729-2B17-4EAE-B25A-306303A83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924774-6CC8-48EE-91D6-D5FA0D656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129FFA-D330-494F-80E7-28C2CBBA4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97765-A0CE-4101-8EA1-5298CD6E8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3CFCBD-71D7-4DC9-96C0-0953A904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DD5293-BC81-4F72-B578-3F06DD32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EE7B7D-24E9-48B2-917B-E39A8F3B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247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5FA36-558C-4023-AFB8-19365C75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A61EA4-AF9D-4271-A12B-BD9F4DE0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40F3B6-CCE5-4D65-BB52-6BB6ECC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19E866-B78F-4CD4-BB5A-38B17BB8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8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13B55B-C197-4C05-A49B-DCC81936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F7410A-1DF6-452B-A783-14B178AC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626B24-3028-4FEC-B9D2-7789C4C8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7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AA59-6CFA-4D32-A2A2-76DBD10A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3B748-939B-42E9-B176-A16E4071B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C1B88-93C8-4E4F-A744-4748A3F9C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A72D5D-A8F4-4ED9-B881-5AD59703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11AC6D-FF58-4883-84BF-6CB21B13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DFA177-F453-47DF-A885-F243FD15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18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0D32A-9080-418F-9CDF-7C0E8EBEB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26CA85-83FB-4FC4-A3CB-DEC7F59E0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EA346A-7D7D-4E33-9115-78DFA2BBE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130C63-0885-4723-B43A-7DF18FF2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39AEA4-1F81-4314-B03A-C2C74CB2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0BD0CA-8DFF-4887-A944-84EEFFEE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452982-E672-4313-8354-15089AEA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5179C-FCF2-43C7-8F46-40EF14E6F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8010B-5FB4-4B44-81C7-2E32B4C1F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C0CAD-1CFB-4B16-B985-DB5074582E9A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327A9-B133-4697-85C8-0B872238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DEA59-F9D7-4572-8187-2DE6538DA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AF0DD-0065-46BF-A685-C90E876E2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6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vt í¨í´ì ëí ì´ë¯¸ì§ ê²ìê²°ê³¼">
            <a:extLst>
              <a:ext uri="{FF2B5EF4-FFF2-40B4-BE49-F238E27FC236}">
                <a16:creationId xmlns:a16="http://schemas.microsoft.com/office/drawing/2014/main" id="{E4FDA356-30F4-434F-A232-8BC3D2155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4" y="-239526"/>
            <a:ext cx="9594851" cy="719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17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C6F934-0FD0-4A52-B5D3-8462A246296E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99851E-A5B5-442E-ADDC-FF8658190F01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생성</a:t>
              </a:r>
            </a:p>
          </p:txBody>
        </p:sp>
        <p:pic>
          <p:nvPicPr>
            <p:cNvPr id="4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0CE4800F-7D48-49B7-BA1C-46532F00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726E3FC-4800-4528-8CB9-46FA74A33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3" t="31980" r="44191" b="24980"/>
          <a:stretch/>
        </p:blipFill>
        <p:spPr>
          <a:xfrm>
            <a:off x="471207" y="774232"/>
            <a:ext cx="1763112" cy="58783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44522-DF47-4F24-BA48-6EFA120398C5}"/>
              </a:ext>
            </a:extLst>
          </p:cNvPr>
          <p:cNvSpPr/>
          <p:nvPr/>
        </p:nvSpPr>
        <p:spPr>
          <a:xfrm>
            <a:off x="535013" y="5580906"/>
            <a:ext cx="1635499" cy="3496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FEA11-A2E7-47A5-BF78-ACCEDBE7360C}"/>
              </a:ext>
            </a:extLst>
          </p:cNvPr>
          <p:cNvSpPr txBox="1"/>
          <p:nvPr/>
        </p:nvSpPr>
        <p:spPr>
          <a:xfrm>
            <a:off x="2913529" y="24353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경로</a:t>
            </a:r>
            <a:r>
              <a:rPr lang="en-US" altLang="ko-KR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 </a:t>
            </a:r>
            <a:r>
              <a:rPr lang="ko-KR" altLang="en-US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A1BC5-7A25-4088-9D50-169A3AE0B1ED}"/>
              </a:ext>
            </a:extLst>
          </p:cNvPr>
          <p:cNvSpPr txBox="1"/>
          <p:nvPr/>
        </p:nvSpPr>
        <p:spPr>
          <a:xfrm>
            <a:off x="3084306" y="4749909"/>
            <a:ext cx="6767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URL</a:t>
            </a:r>
            <a:r>
              <a:rPr lang="ko-KR" altLang="en-US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로 </a:t>
            </a:r>
            <a:r>
              <a:rPr lang="en-US" altLang="ko-KR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‘ ‘ </a:t>
            </a:r>
            <a:r>
              <a:rPr lang="ko-KR" altLang="en-US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요청이 들어오면 </a:t>
            </a:r>
            <a:endParaRPr lang="en-US" altLang="ko-KR" sz="240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en-US" altLang="ko-KR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firstapp.views</a:t>
            </a:r>
            <a:r>
              <a:rPr lang="ko-KR" altLang="en-US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의 </a:t>
            </a:r>
            <a:r>
              <a:rPr lang="en-US" altLang="ko-KR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hello </a:t>
            </a:r>
            <a:r>
              <a:rPr lang="ko-KR" altLang="en-US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함수를 호출하도록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A05E4B-6BD9-46D3-B73F-529A4A53F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50" t="24202" r="25000" b="54537"/>
          <a:stretch/>
        </p:blipFill>
        <p:spPr>
          <a:xfrm>
            <a:off x="3639669" y="1900518"/>
            <a:ext cx="6112721" cy="26804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E1F5A2-6A81-46E1-AF66-7A1890AEDBA7}"/>
              </a:ext>
            </a:extLst>
          </p:cNvPr>
          <p:cNvSpPr/>
          <p:nvPr/>
        </p:nvSpPr>
        <p:spPr>
          <a:xfrm>
            <a:off x="5278250" y="3722741"/>
            <a:ext cx="2287962" cy="34962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05C56D-696D-4FC5-82FE-2F237BA21463}"/>
              </a:ext>
            </a:extLst>
          </p:cNvPr>
          <p:cNvSpPr/>
          <p:nvPr/>
        </p:nvSpPr>
        <p:spPr>
          <a:xfrm>
            <a:off x="625567" y="3830318"/>
            <a:ext cx="1292880" cy="34962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20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C6F934-0FD0-4A52-B5D3-8462A246296E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99851E-A5B5-442E-ADDC-FF8658190F01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실행</a:t>
              </a:r>
            </a:p>
          </p:txBody>
        </p:sp>
        <p:pic>
          <p:nvPicPr>
            <p:cNvPr id="4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0CE4800F-7D48-49B7-BA1C-46532F00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382A678-7C29-4494-B07F-859C676F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27" t="61798" r="21176" b="8645"/>
          <a:stretch/>
        </p:blipFill>
        <p:spPr>
          <a:xfrm>
            <a:off x="1316356" y="1308847"/>
            <a:ext cx="9559288" cy="42403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9DF57-60A2-4977-AFC8-AF7C4ABDD20D}"/>
              </a:ext>
            </a:extLst>
          </p:cNvPr>
          <p:cNvSpPr/>
          <p:nvPr/>
        </p:nvSpPr>
        <p:spPr>
          <a:xfrm>
            <a:off x="1620649" y="1651895"/>
            <a:ext cx="3292009" cy="284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D199DA-A490-4D59-BD8C-40B141BA97CC}"/>
              </a:ext>
            </a:extLst>
          </p:cNvPr>
          <p:cNvSpPr/>
          <p:nvPr/>
        </p:nvSpPr>
        <p:spPr>
          <a:xfrm>
            <a:off x="5063096" y="4034118"/>
            <a:ext cx="2745163" cy="286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1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BCBEEA-B0F7-4757-8295-B4D7BA6568F9}"/>
              </a:ext>
            </a:extLst>
          </p:cNvPr>
          <p:cNvSpPr txBox="1"/>
          <p:nvPr/>
        </p:nvSpPr>
        <p:spPr>
          <a:xfrm>
            <a:off x="2435382" y="2491628"/>
            <a:ext cx="7321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로또 번호 생성 사이트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D0EF2-D1F8-4BB9-B319-97780E23927B}"/>
              </a:ext>
            </a:extLst>
          </p:cNvPr>
          <p:cNvSpPr txBox="1"/>
          <p:nvPr/>
        </p:nvSpPr>
        <p:spPr>
          <a:xfrm>
            <a:off x="4344558" y="3438772"/>
            <a:ext cx="350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Views</a:t>
            </a:r>
            <a:r>
              <a:rPr lang="ko-KR" altLang="en-US" sz="2800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를 사용해보자</a:t>
            </a:r>
            <a:r>
              <a:rPr lang="en-US" altLang="ko-KR" sz="2800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!</a:t>
            </a:r>
            <a:endParaRPr lang="ko-KR" altLang="en-US" sz="2800">
              <a:solidFill>
                <a:srgbClr val="0A2F2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286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583CC6-DE9B-47A4-9795-CA370FBB9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66" t="4270" r="22343" b="72590"/>
          <a:stretch/>
        </p:blipFill>
        <p:spPr>
          <a:xfrm>
            <a:off x="993490" y="1557338"/>
            <a:ext cx="10205019" cy="374332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EA95C50-0513-473C-A0C7-5F58988A2291}"/>
              </a:ext>
            </a:extLst>
          </p:cNvPr>
          <p:cNvGrpSpPr/>
          <p:nvPr/>
        </p:nvGrpSpPr>
        <p:grpSpPr>
          <a:xfrm>
            <a:off x="140168" y="89647"/>
            <a:ext cx="2421497" cy="523220"/>
            <a:chOff x="-343926" y="89647"/>
            <a:chExt cx="2421497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DB6138-EDEF-450B-A496-E14D19AE1061}"/>
                </a:ext>
              </a:extLst>
            </p:cNvPr>
            <p:cNvSpPr txBox="1"/>
            <p:nvPr/>
          </p:nvSpPr>
          <p:spPr>
            <a:xfrm>
              <a:off x="179294" y="89647"/>
              <a:ext cx="1898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Views.py </a:t>
              </a:r>
              <a:endPara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endParaRPr>
            </a:p>
          </p:txBody>
        </p:sp>
        <p:pic>
          <p:nvPicPr>
            <p:cNvPr id="5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C32E5E04-90A3-40D5-8092-906B580FF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E1013F-896B-4ADA-A3E3-8B288EBC7776}"/>
              </a:ext>
            </a:extLst>
          </p:cNvPr>
          <p:cNvSpPr/>
          <p:nvPr/>
        </p:nvSpPr>
        <p:spPr>
          <a:xfrm>
            <a:off x="8040029" y="4468627"/>
            <a:ext cx="2851618" cy="4661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D4505-B84A-46C9-9B25-6BF1A762F18B}"/>
              </a:ext>
            </a:extLst>
          </p:cNvPr>
          <p:cNvSpPr txBox="1"/>
          <p:nvPr/>
        </p:nvSpPr>
        <p:spPr>
          <a:xfrm>
            <a:off x="1432704" y="5585012"/>
            <a:ext cx="932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Hello.html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에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lotto_num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의 값을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라는 이름으로 전송</a:t>
            </a:r>
          </a:p>
        </p:txBody>
      </p:sp>
    </p:spTree>
    <p:extLst>
      <p:ext uri="{BB962C8B-B14F-4D97-AF65-F5344CB8AC3E}">
        <p14:creationId xmlns:p14="http://schemas.microsoft.com/office/powerpoint/2010/main" val="3167640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EA95C50-0513-473C-A0C7-5F58988A2291}"/>
              </a:ext>
            </a:extLst>
          </p:cNvPr>
          <p:cNvGrpSpPr/>
          <p:nvPr/>
        </p:nvGrpSpPr>
        <p:grpSpPr>
          <a:xfrm>
            <a:off x="140168" y="89647"/>
            <a:ext cx="2421497" cy="523220"/>
            <a:chOff x="-343926" y="89647"/>
            <a:chExt cx="2421497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DB6138-EDEF-450B-A496-E14D19AE1061}"/>
                </a:ext>
              </a:extLst>
            </p:cNvPr>
            <p:cNvSpPr txBox="1"/>
            <p:nvPr/>
          </p:nvSpPr>
          <p:spPr>
            <a:xfrm>
              <a:off x="179294" y="89647"/>
              <a:ext cx="1898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Views.py </a:t>
              </a:r>
              <a:endPara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endParaRPr>
            </a:p>
          </p:txBody>
        </p:sp>
        <p:pic>
          <p:nvPicPr>
            <p:cNvPr id="5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C32E5E04-90A3-40D5-8092-906B580FF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D4505-B84A-46C9-9B25-6BF1A762F18B}"/>
              </a:ext>
            </a:extLst>
          </p:cNvPr>
          <p:cNvSpPr txBox="1"/>
          <p:nvPr/>
        </p:nvSpPr>
        <p:spPr>
          <a:xfrm>
            <a:off x="2326377" y="5118236"/>
            <a:ext cx="7539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Views.py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에서 전송받은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를 화면에 보여줌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99F7F1-2ECB-438E-8D32-7935257E1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21" t="3719" r="28456" b="80068"/>
          <a:stretch/>
        </p:blipFill>
        <p:spPr>
          <a:xfrm>
            <a:off x="2375848" y="1646113"/>
            <a:ext cx="7440303" cy="30211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E1013F-896B-4ADA-A3E3-8B288EBC7776}"/>
              </a:ext>
            </a:extLst>
          </p:cNvPr>
          <p:cNvSpPr/>
          <p:nvPr/>
        </p:nvSpPr>
        <p:spPr>
          <a:xfrm>
            <a:off x="3244381" y="2690502"/>
            <a:ext cx="1734019" cy="551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15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C6F934-0FD0-4A52-B5D3-8462A246296E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99851E-A5B5-442E-ADDC-FF8658190F01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실행</a:t>
              </a:r>
            </a:p>
          </p:txBody>
        </p:sp>
        <p:pic>
          <p:nvPicPr>
            <p:cNvPr id="4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0CE4800F-7D48-49B7-BA1C-46532F00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382A678-7C29-4494-B07F-859C676F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27" t="61798" r="21176" b="8645"/>
          <a:stretch/>
        </p:blipFill>
        <p:spPr>
          <a:xfrm>
            <a:off x="1316356" y="1308847"/>
            <a:ext cx="9559288" cy="42403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9DF57-60A2-4977-AFC8-AF7C4ABDD20D}"/>
              </a:ext>
            </a:extLst>
          </p:cNvPr>
          <p:cNvSpPr/>
          <p:nvPr/>
        </p:nvSpPr>
        <p:spPr>
          <a:xfrm>
            <a:off x="1620649" y="1651895"/>
            <a:ext cx="3292009" cy="284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D199DA-A490-4D59-BD8C-40B141BA97CC}"/>
              </a:ext>
            </a:extLst>
          </p:cNvPr>
          <p:cNvSpPr/>
          <p:nvPr/>
        </p:nvSpPr>
        <p:spPr>
          <a:xfrm>
            <a:off x="5063096" y="4034118"/>
            <a:ext cx="2745163" cy="286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7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BCBEEA-B0F7-4757-8295-B4D7BA6568F9}"/>
              </a:ext>
            </a:extLst>
          </p:cNvPr>
          <p:cNvSpPr txBox="1"/>
          <p:nvPr/>
        </p:nvSpPr>
        <p:spPr>
          <a:xfrm>
            <a:off x="2435382" y="2491628"/>
            <a:ext cx="7321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로또 번호 생성 사이트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D0EF2-D1F8-4BB9-B319-97780E23927B}"/>
              </a:ext>
            </a:extLst>
          </p:cNvPr>
          <p:cNvSpPr txBox="1"/>
          <p:nvPr/>
        </p:nvSpPr>
        <p:spPr>
          <a:xfrm>
            <a:off x="4039923" y="3429000"/>
            <a:ext cx="4112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</a:t>
            </a:r>
            <a:r>
              <a:rPr lang="ko-KR" altLang="en-US" sz="2800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 페이지를 분리하기</a:t>
            </a:r>
          </a:p>
        </p:txBody>
      </p:sp>
    </p:spTree>
    <p:extLst>
      <p:ext uri="{BB962C8B-B14F-4D97-AF65-F5344CB8AC3E}">
        <p14:creationId xmlns:p14="http://schemas.microsoft.com/office/powerpoint/2010/main" val="118565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EA95C50-0513-473C-A0C7-5F58988A2291}"/>
              </a:ext>
            </a:extLst>
          </p:cNvPr>
          <p:cNvGrpSpPr/>
          <p:nvPr/>
        </p:nvGrpSpPr>
        <p:grpSpPr>
          <a:xfrm>
            <a:off x="140168" y="89647"/>
            <a:ext cx="2402261" cy="523220"/>
            <a:chOff x="-343926" y="89647"/>
            <a:chExt cx="2402261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DB6138-EDEF-450B-A496-E14D19AE1061}"/>
                </a:ext>
              </a:extLst>
            </p:cNvPr>
            <p:cNvSpPr txBox="1"/>
            <p:nvPr/>
          </p:nvSpPr>
          <p:spPr>
            <a:xfrm>
              <a:off x="179294" y="89647"/>
              <a:ext cx="1879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views.py </a:t>
              </a:r>
              <a:endPara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endParaRPr>
            </a:p>
          </p:txBody>
        </p:sp>
        <p:pic>
          <p:nvPicPr>
            <p:cNvPr id="5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C32E5E04-90A3-40D5-8092-906B580FF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D4505-B84A-46C9-9B25-6BF1A762F18B}"/>
              </a:ext>
            </a:extLst>
          </p:cNvPr>
          <p:cNvSpPr txBox="1"/>
          <p:nvPr/>
        </p:nvSpPr>
        <p:spPr>
          <a:xfrm>
            <a:off x="1386152" y="5000794"/>
            <a:ext cx="94196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작업을 처리 할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라는 함수를 생성</a:t>
            </a:r>
            <a:endParaRPr lang="en-US" altLang="ko-KR" sz="280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함수는 로또 번호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6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개를 생성하고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lotto.html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파일에</a:t>
            </a:r>
            <a:endParaRPr lang="en-US" altLang="ko-KR" sz="280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Lotto_num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의 값을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라는 이름으로 보낸다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1666C4-2A02-4C6F-BFB1-D9D761455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03" t="4253" r="22500" b="69033"/>
          <a:stretch/>
        </p:blipFill>
        <p:spPr>
          <a:xfrm>
            <a:off x="1875746" y="967505"/>
            <a:ext cx="8972167" cy="39524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E1013F-896B-4ADA-A3E3-8B288EBC7776}"/>
              </a:ext>
            </a:extLst>
          </p:cNvPr>
          <p:cNvSpPr/>
          <p:nvPr/>
        </p:nvSpPr>
        <p:spPr>
          <a:xfrm>
            <a:off x="2488972" y="3674301"/>
            <a:ext cx="8225209" cy="10270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4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EA95C50-0513-473C-A0C7-5F58988A2291}"/>
              </a:ext>
            </a:extLst>
          </p:cNvPr>
          <p:cNvGrpSpPr/>
          <p:nvPr/>
        </p:nvGrpSpPr>
        <p:grpSpPr>
          <a:xfrm>
            <a:off x="140168" y="89647"/>
            <a:ext cx="3227550" cy="523220"/>
            <a:chOff x="-343926" y="89647"/>
            <a:chExt cx="3227550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DB6138-EDEF-450B-A496-E14D19AE1061}"/>
                </a:ext>
              </a:extLst>
            </p:cNvPr>
            <p:cNvSpPr txBox="1"/>
            <p:nvPr/>
          </p:nvSpPr>
          <p:spPr>
            <a:xfrm>
              <a:off x="179294" y="89647"/>
              <a:ext cx="2704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Templates</a:t>
              </a:r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폴더</a:t>
              </a:r>
            </a:p>
          </p:txBody>
        </p:sp>
        <p:pic>
          <p:nvPicPr>
            <p:cNvPr id="5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C32E5E04-90A3-40D5-8092-906B580FF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D4505-B84A-46C9-9B25-6BF1A762F18B}"/>
              </a:ext>
            </a:extLst>
          </p:cNvPr>
          <p:cNvSpPr txBox="1"/>
          <p:nvPr/>
        </p:nvSpPr>
        <p:spPr>
          <a:xfrm>
            <a:off x="2033156" y="5159301"/>
            <a:ext cx="81256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Templates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폴더 안에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lotto.html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파일을 생성하여</a:t>
            </a:r>
            <a:endParaRPr lang="en-US" altLang="ko-KR" sz="280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위와 같이 적어 넣기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9BD453-07D7-4AB9-8A66-0BA9D6168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88" t="3719" r="29338" b="82799"/>
          <a:stretch/>
        </p:blipFill>
        <p:spPr>
          <a:xfrm>
            <a:off x="1336858" y="1221645"/>
            <a:ext cx="9518282" cy="36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9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EA95C50-0513-473C-A0C7-5F58988A2291}"/>
              </a:ext>
            </a:extLst>
          </p:cNvPr>
          <p:cNvGrpSpPr/>
          <p:nvPr/>
        </p:nvGrpSpPr>
        <p:grpSpPr>
          <a:xfrm>
            <a:off x="140168" y="89647"/>
            <a:ext cx="2068836" cy="523220"/>
            <a:chOff x="-343926" y="89647"/>
            <a:chExt cx="2068836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DB6138-EDEF-450B-A496-E14D19AE1061}"/>
                </a:ext>
              </a:extLst>
            </p:cNvPr>
            <p:cNvSpPr txBox="1"/>
            <p:nvPr/>
          </p:nvSpPr>
          <p:spPr>
            <a:xfrm>
              <a:off x="179294" y="89647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urls.py </a:t>
              </a:r>
              <a:endPara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endParaRPr>
            </a:p>
          </p:txBody>
        </p:sp>
        <p:pic>
          <p:nvPicPr>
            <p:cNvPr id="5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C32E5E04-90A3-40D5-8092-906B580FF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D4505-B84A-46C9-9B25-6BF1A762F18B}"/>
              </a:ext>
            </a:extLst>
          </p:cNvPr>
          <p:cNvSpPr txBox="1"/>
          <p:nvPr/>
        </p:nvSpPr>
        <p:spPr>
          <a:xfrm>
            <a:off x="1388621" y="5224794"/>
            <a:ext cx="941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/lotto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라는 경로로 요청이 들어오면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lotto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함수가 호출되게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BC4435-746F-4284-8D6A-104DFBD0B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71" t="26017" r="23971" b="53500"/>
          <a:stretch/>
        </p:blipFill>
        <p:spPr>
          <a:xfrm>
            <a:off x="1506293" y="1272302"/>
            <a:ext cx="9179414" cy="36624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E1013F-896B-4ADA-A3E3-8B288EBC7776}"/>
              </a:ext>
            </a:extLst>
          </p:cNvPr>
          <p:cNvSpPr/>
          <p:nvPr/>
        </p:nvSpPr>
        <p:spPr>
          <a:xfrm>
            <a:off x="2119518" y="3979099"/>
            <a:ext cx="8391463" cy="4661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1BAC72-48C8-4A27-B656-F0E55CD706AF}"/>
              </a:ext>
            </a:extLst>
          </p:cNvPr>
          <p:cNvSpPr/>
          <p:nvPr/>
        </p:nvSpPr>
        <p:spPr>
          <a:xfrm>
            <a:off x="3254189" y="4016187"/>
            <a:ext cx="197224" cy="28687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8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F63F32-6800-46F2-804E-695AD22A8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6" t="57162" r="22266" b="31745"/>
          <a:stretch/>
        </p:blipFill>
        <p:spPr>
          <a:xfrm>
            <a:off x="1344708" y="1219766"/>
            <a:ext cx="9473814" cy="1695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E927B9-65D3-4DDF-9F19-48DDBBE53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6" t="75546" r="22266" b="13361"/>
          <a:stretch/>
        </p:blipFill>
        <p:spPr>
          <a:xfrm>
            <a:off x="1344708" y="3762940"/>
            <a:ext cx="9473814" cy="1695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C3DD5-3CB1-4013-8D92-0E42B4790ADA}"/>
              </a:ext>
            </a:extLst>
          </p:cNvPr>
          <p:cNvSpPr txBox="1"/>
          <p:nvPr/>
        </p:nvSpPr>
        <p:spPr>
          <a:xfrm>
            <a:off x="8337178" y="1424880"/>
            <a:ext cx="233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가상환경 실행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E12E3-AD02-43EA-8DD7-55FC1A33067C}"/>
              </a:ext>
            </a:extLst>
          </p:cNvPr>
          <p:cNvSpPr txBox="1"/>
          <p:nvPr/>
        </p:nvSpPr>
        <p:spPr>
          <a:xfrm>
            <a:off x="8337177" y="2272604"/>
            <a:ext cx="233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프로젝트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FB6F5-B809-407F-B1DA-419268F330D8}"/>
              </a:ext>
            </a:extLst>
          </p:cNvPr>
          <p:cNvSpPr txBox="1"/>
          <p:nvPr/>
        </p:nvSpPr>
        <p:spPr>
          <a:xfrm>
            <a:off x="7347700" y="4087445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프로젝트 폴더로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48685-A203-484B-8755-15E993E0588F}"/>
              </a:ext>
            </a:extLst>
          </p:cNvPr>
          <p:cNvSpPr txBox="1"/>
          <p:nvPr/>
        </p:nvSpPr>
        <p:spPr>
          <a:xfrm>
            <a:off x="9410473" y="4935169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앱 생성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28C862-3803-4A7C-B88B-55E07F79B63B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5DCF21-FADE-41DD-85CC-262990CF6362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생성</a:t>
              </a:r>
            </a:p>
          </p:txBody>
        </p:sp>
        <p:pic>
          <p:nvPicPr>
            <p:cNvPr id="10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9D47C869-9582-4772-B19D-7DDAE0F0B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98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C6F934-0FD0-4A52-B5D3-8462A246296E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99851E-A5B5-442E-ADDC-FF8658190F01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실행</a:t>
              </a:r>
            </a:p>
          </p:txBody>
        </p:sp>
        <p:pic>
          <p:nvPicPr>
            <p:cNvPr id="4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0CE4800F-7D48-49B7-BA1C-46532F00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382A678-7C29-4494-B07F-859C676F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27" t="61798" r="21176" b="8645"/>
          <a:stretch/>
        </p:blipFill>
        <p:spPr>
          <a:xfrm>
            <a:off x="1316356" y="1308847"/>
            <a:ext cx="9559288" cy="42403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9DF57-60A2-4977-AFC8-AF7C4ABDD20D}"/>
              </a:ext>
            </a:extLst>
          </p:cNvPr>
          <p:cNvSpPr/>
          <p:nvPr/>
        </p:nvSpPr>
        <p:spPr>
          <a:xfrm>
            <a:off x="1620649" y="1651895"/>
            <a:ext cx="3292009" cy="284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D199DA-A490-4D59-BD8C-40B141BA97CC}"/>
              </a:ext>
            </a:extLst>
          </p:cNvPr>
          <p:cNvSpPr/>
          <p:nvPr/>
        </p:nvSpPr>
        <p:spPr>
          <a:xfrm>
            <a:off x="5063096" y="4034118"/>
            <a:ext cx="2745163" cy="286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493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EA95C50-0513-473C-A0C7-5F58988A2291}"/>
              </a:ext>
            </a:extLst>
          </p:cNvPr>
          <p:cNvGrpSpPr/>
          <p:nvPr/>
        </p:nvGrpSpPr>
        <p:grpSpPr>
          <a:xfrm>
            <a:off x="140168" y="89647"/>
            <a:ext cx="3227550" cy="523220"/>
            <a:chOff x="-343926" y="89647"/>
            <a:chExt cx="3227550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DB6138-EDEF-450B-A496-E14D19AE1061}"/>
                </a:ext>
              </a:extLst>
            </p:cNvPr>
            <p:cNvSpPr txBox="1"/>
            <p:nvPr/>
          </p:nvSpPr>
          <p:spPr>
            <a:xfrm>
              <a:off x="179294" y="89647"/>
              <a:ext cx="2704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Templates</a:t>
              </a:r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폴더</a:t>
              </a:r>
            </a:p>
          </p:txBody>
        </p:sp>
        <p:pic>
          <p:nvPicPr>
            <p:cNvPr id="5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C32E5E04-90A3-40D5-8092-906B580FF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D4505-B84A-46C9-9B25-6BF1A762F18B}"/>
              </a:ext>
            </a:extLst>
          </p:cNvPr>
          <p:cNvSpPr txBox="1"/>
          <p:nvPr/>
        </p:nvSpPr>
        <p:spPr>
          <a:xfrm>
            <a:off x="1527279" y="4881395"/>
            <a:ext cx="9137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Templates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폴더 안의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hello.html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파일을 위와 같이 수정</a:t>
            </a:r>
            <a:endParaRPr lang="en-US" altLang="ko-KR" sz="280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로또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번호를 클릭하면 로또 번호 보는 페이지로 이동하도록</a:t>
            </a:r>
            <a:endParaRPr lang="en-US" altLang="ko-KR" sz="280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48832A-5F88-49DE-A170-989205B1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0" t="3979" r="25220" b="80983"/>
          <a:stretch/>
        </p:blipFill>
        <p:spPr>
          <a:xfrm>
            <a:off x="550478" y="1285884"/>
            <a:ext cx="11091041" cy="3200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7569CB-31BA-4FB8-B618-24BC44D19E39}"/>
              </a:ext>
            </a:extLst>
          </p:cNvPr>
          <p:cNvSpPr/>
          <p:nvPr/>
        </p:nvSpPr>
        <p:spPr>
          <a:xfrm>
            <a:off x="1805754" y="2419919"/>
            <a:ext cx="7374106" cy="5653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503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C6F934-0FD0-4A52-B5D3-8462A246296E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99851E-A5B5-442E-ADDC-FF8658190F01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실행</a:t>
              </a:r>
            </a:p>
          </p:txBody>
        </p:sp>
        <p:pic>
          <p:nvPicPr>
            <p:cNvPr id="4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0CE4800F-7D48-49B7-BA1C-46532F00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382A678-7C29-4494-B07F-859C676F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27" t="61798" r="21176" b="8645"/>
          <a:stretch/>
        </p:blipFill>
        <p:spPr>
          <a:xfrm>
            <a:off x="1316356" y="1308847"/>
            <a:ext cx="9559288" cy="42403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9DF57-60A2-4977-AFC8-AF7C4ABDD20D}"/>
              </a:ext>
            </a:extLst>
          </p:cNvPr>
          <p:cNvSpPr/>
          <p:nvPr/>
        </p:nvSpPr>
        <p:spPr>
          <a:xfrm>
            <a:off x="1620649" y="1651895"/>
            <a:ext cx="3292009" cy="2844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D199DA-A490-4D59-BD8C-40B141BA97CC}"/>
              </a:ext>
            </a:extLst>
          </p:cNvPr>
          <p:cNvSpPr/>
          <p:nvPr/>
        </p:nvSpPr>
        <p:spPr>
          <a:xfrm>
            <a:off x="5063096" y="4034118"/>
            <a:ext cx="2745163" cy="286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7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E5F7D3C-7C6C-4810-A7C5-4D1733BBABF1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D2F598D-2EB9-4D63-B6CF-3D17ECBFB810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생성</a:t>
              </a:r>
            </a:p>
          </p:txBody>
        </p:sp>
        <p:pic>
          <p:nvPicPr>
            <p:cNvPr id="1026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FCC7D3AB-6405-4ABB-BE8A-DCA58F10C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DEA812-8DF8-4A17-964A-AC618EAC8ED4}"/>
              </a:ext>
            </a:extLst>
          </p:cNvPr>
          <p:cNvSpPr/>
          <p:nvPr/>
        </p:nvSpPr>
        <p:spPr>
          <a:xfrm>
            <a:off x="3926542" y="774232"/>
            <a:ext cx="5567082" cy="5878336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2BE3BFF4-9DE7-46A8-9DC6-5BD212C6D236}"/>
              </a:ext>
            </a:extLst>
          </p:cNvPr>
          <p:cNvSpPr/>
          <p:nvPr/>
        </p:nvSpPr>
        <p:spPr>
          <a:xfrm>
            <a:off x="4007223" y="914400"/>
            <a:ext cx="5118848" cy="5629835"/>
          </a:xfrm>
          <a:prstGeom prst="rightBrace">
            <a:avLst>
              <a:gd name="adj1" fmla="val 0"/>
              <a:gd name="adj2" fmla="val 46497"/>
            </a:avLst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5E73E-3561-4677-A022-B520BFF0B4C4}"/>
              </a:ext>
            </a:extLst>
          </p:cNvPr>
          <p:cNvSpPr txBox="1"/>
          <p:nvPr/>
        </p:nvSpPr>
        <p:spPr>
          <a:xfrm>
            <a:off x="7949612" y="3290280"/>
            <a:ext cx="1544012" cy="523220"/>
          </a:xfrm>
          <a:prstGeom prst="rect">
            <a:avLst/>
          </a:prstGeom>
          <a:solidFill>
            <a:srgbClr val="252526"/>
          </a:solidFill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프로젝트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936D005E-3C67-47EA-A5C7-C920A601E081}"/>
              </a:ext>
            </a:extLst>
          </p:cNvPr>
          <p:cNvSpPr/>
          <p:nvPr/>
        </p:nvSpPr>
        <p:spPr>
          <a:xfrm>
            <a:off x="4173864" y="4307084"/>
            <a:ext cx="2079812" cy="1959247"/>
          </a:xfrm>
          <a:prstGeom prst="rightBrace">
            <a:avLst>
              <a:gd name="adj1" fmla="val 0"/>
              <a:gd name="adj2" fmla="val 46497"/>
            </a:avLst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6E09C696-E6F2-4863-A15B-E27DD9E99FBD}"/>
              </a:ext>
            </a:extLst>
          </p:cNvPr>
          <p:cNvSpPr/>
          <p:nvPr/>
        </p:nvSpPr>
        <p:spPr>
          <a:xfrm>
            <a:off x="4173864" y="1201271"/>
            <a:ext cx="2079812" cy="2895601"/>
          </a:xfrm>
          <a:prstGeom prst="rightBrace">
            <a:avLst>
              <a:gd name="adj1" fmla="val 0"/>
              <a:gd name="adj2" fmla="val 46497"/>
            </a:avLst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50A2A-F021-4D0D-BAEE-FD605FF920D1}"/>
              </a:ext>
            </a:extLst>
          </p:cNvPr>
          <p:cNvSpPr txBox="1"/>
          <p:nvPr/>
        </p:nvSpPr>
        <p:spPr>
          <a:xfrm>
            <a:off x="5923328" y="2334131"/>
            <a:ext cx="524503" cy="523220"/>
          </a:xfrm>
          <a:prstGeom prst="rect">
            <a:avLst/>
          </a:prstGeom>
          <a:solidFill>
            <a:srgbClr val="252526"/>
          </a:solidFill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591AB-D7D5-42DA-87E9-480740DEEDA9}"/>
              </a:ext>
            </a:extLst>
          </p:cNvPr>
          <p:cNvSpPr txBox="1"/>
          <p:nvPr/>
        </p:nvSpPr>
        <p:spPr>
          <a:xfrm>
            <a:off x="5361612" y="4853542"/>
            <a:ext cx="1159292" cy="707886"/>
          </a:xfrm>
          <a:prstGeom prst="rect">
            <a:avLst/>
          </a:prstGeom>
          <a:solidFill>
            <a:srgbClr val="252526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프로젝트</a:t>
            </a:r>
            <a:endParaRPr lang="en-US" altLang="ko-KR" sz="200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폴더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22F36A-A274-4168-AD31-62C76279A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3" t="31980" r="44191" b="24980"/>
          <a:stretch/>
        </p:blipFill>
        <p:spPr>
          <a:xfrm>
            <a:off x="2163430" y="774232"/>
            <a:ext cx="1763112" cy="58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8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03BB3A-02A1-4FCA-BBDE-27D28F48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3" t="34055" r="43529" b="25238"/>
          <a:stretch/>
        </p:blipFill>
        <p:spPr>
          <a:xfrm>
            <a:off x="791828" y="819056"/>
            <a:ext cx="2209059" cy="587833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AD4126-9C15-4A7F-A286-60F4213E8E5F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6887ED-43C0-4EAD-868A-FCEB12B1A43F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생성</a:t>
              </a:r>
            </a:p>
          </p:txBody>
        </p:sp>
        <p:pic>
          <p:nvPicPr>
            <p:cNvPr id="5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2101FB1D-E557-42EF-A026-E6FEB3190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7AF95B-7BCA-4313-B37F-6D5C1ED0C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85" t="31721" r="40515" b="59982"/>
          <a:stretch/>
        </p:blipFill>
        <p:spPr>
          <a:xfrm>
            <a:off x="3227293" y="819056"/>
            <a:ext cx="5114925" cy="1604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DA85024-F537-4F03-A2BA-B77F74F9A0C7}"/>
              </a:ext>
            </a:extLst>
          </p:cNvPr>
          <p:cNvSpPr/>
          <p:nvPr/>
        </p:nvSpPr>
        <p:spPr>
          <a:xfrm>
            <a:off x="3801035" y="1351241"/>
            <a:ext cx="1120589" cy="4718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4E3B72-DD89-4D28-A431-A4C45D97E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133" t="31980" r="44191" b="24980"/>
          <a:stretch/>
        </p:blipFill>
        <p:spPr>
          <a:xfrm>
            <a:off x="8763560" y="819056"/>
            <a:ext cx="1763112" cy="58783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90E4DE3-768D-4B39-B05B-496487914990}"/>
              </a:ext>
            </a:extLst>
          </p:cNvPr>
          <p:cNvSpPr/>
          <p:nvPr/>
        </p:nvSpPr>
        <p:spPr>
          <a:xfrm>
            <a:off x="8955741" y="1823103"/>
            <a:ext cx="1308847" cy="355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DD9B-BE8E-4FED-82AC-3DFC36584D68}"/>
              </a:ext>
            </a:extLst>
          </p:cNvPr>
          <p:cNvSpPr txBox="1"/>
          <p:nvPr/>
        </p:nvSpPr>
        <p:spPr>
          <a:xfrm>
            <a:off x="3302030" y="2694314"/>
            <a:ext cx="516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앱 폴더에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templates 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폴더 생성</a:t>
            </a:r>
          </a:p>
        </p:txBody>
      </p:sp>
    </p:spTree>
    <p:extLst>
      <p:ext uri="{BB962C8B-B14F-4D97-AF65-F5344CB8AC3E}">
        <p14:creationId xmlns:p14="http://schemas.microsoft.com/office/powerpoint/2010/main" val="297229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A8E7317-8EB5-40AF-94BC-54BB9B7730FB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5C4427-23BE-41CE-A080-49C86CBECD1E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생성</a:t>
              </a:r>
            </a:p>
          </p:txBody>
        </p:sp>
        <p:pic>
          <p:nvPicPr>
            <p:cNvPr id="7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D0C79A83-F676-45CD-AE51-3C2301E03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F20418D-75D3-4EB0-80B8-35075BCBA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3" t="34055" r="43529" b="25238"/>
          <a:stretch/>
        </p:blipFill>
        <p:spPr>
          <a:xfrm>
            <a:off x="791828" y="819056"/>
            <a:ext cx="2209059" cy="587833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DAC62C3-48C1-4A63-A04F-E234519478AE}"/>
              </a:ext>
            </a:extLst>
          </p:cNvPr>
          <p:cNvSpPr/>
          <p:nvPr/>
        </p:nvSpPr>
        <p:spPr>
          <a:xfrm>
            <a:off x="2483223" y="5284695"/>
            <a:ext cx="3352800" cy="24204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E6244-2213-457D-862D-72354872C2D1}"/>
              </a:ext>
            </a:extLst>
          </p:cNvPr>
          <p:cNvSpPr txBox="1"/>
          <p:nvPr/>
        </p:nvSpPr>
        <p:spPr>
          <a:xfrm>
            <a:off x="5898777" y="5144108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프로젝트 세팅에 관한 파일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C2A7006-E5B1-42C4-B238-C536F1F3B083}"/>
              </a:ext>
            </a:extLst>
          </p:cNvPr>
          <p:cNvSpPr/>
          <p:nvPr/>
        </p:nvSpPr>
        <p:spPr>
          <a:xfrm>
            <a:off x="2483223" y="5722103"/>
            <a:ext cx="2402542" cy="24204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3B9AFC-4877-469B-8C90-E11D220E605D}"/>
              </a:ext>
            </a:extLst>
          </p:cNvPr>
          <p:cNvSpPr txBox="1"/>
          <p:nvPr/>
        </p:nvSpPr>
        <p:spPr>
          <a:xfrm>
            <a:off x="4900803" y="5581516"/>
            <a:ext cx="4273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프로젝트 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URL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에 관한 파일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D3A2C1A-4E39-49E4-96F1-F305602B1503}"/>
              </a:ext>
            </a:extLst>
          </p:cNvPr>
          <p:cNvSpPr/>
          <p:nvPr/>
        </p:nvSpPr>
        <p:spPr>
          <a:xfrm>
            <a:off x="2357717" y="3952182"/>
            <a:ext cx="3541060" cy="24204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A7ECA-EBAD-42F8-B091-BF2096811155}"/>
              </a:ext>
            </a:extLst>
          </p:cNvPr>
          <p:cNvSpPr txBox="1"/>
          <p:nvPr/>
        </p:nvSpPr>
        <p:spPr>
          <a:xfrm>
            <a:off x="5898777" y="3811595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데이터를 처리하는 파일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202CD7F-D44E-44A1-81A8-371C10D26D0B}"/>
              </a:ext>
            </a:extLst>
          </p:cNvPr>
          <p:cNvSpPr/>
          <p:nvPr/>
        </p:nvSpPr>
        <p:spPr>
          <a:xfrm>
            <a:off x="2294963" y="1873016"/>
            <a:ext cx="3541060" cy="242047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A3DF05-D942-4E34-9007-9958BAF2F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3" t="31980" r="44191" b="24980"/>
          <a:stretch/>
        </p:blipFill>
        <p:spPr>
          <a:xfrm>
            <a:off x="791828" y="819056"/>
            <a:ext cx="1763112" cy="58535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E4F993-1691-4B03-BB69-25CCE9BA6E8C}"/>
              </a:ext>
            </a:extLst>
          </p:cNvPr>
          <p:cNvSpPr txBox="1"/>
          <p:nvPr/>
        </p:nvSpPr>
        <p:spPr>
          <a:xfrm>
            <a:off x="5898776" y="1732429"/>
            <a:ext cx="6417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데이터를 받아서 사용자에게 보여줄 화면</a:t>
            </a:r>
          </a:p>
        </p:txBody>
      </p:sp>
    </p:spTree>
    <p:extLst>
      <p:ext uri="{BB962C8B-B14F-4D97-AF65-F5344CB8AC3E}">
        <p14:creationId xmlns:p14="http://schemas.microsoft.com/office/powerpoint/2010/main" val="227279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C6F934-0FD0-4A52-B5D3-8462A246296E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99851E-A5B5-442E-ADDC-FF8658190F01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생성</a:t>
              </a:r>
            </a:p>
          </p:txBody>
        </p:sp>
        <p:pic>
          <p:nvPicPr>
            <p:cNvPr id="4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0CE4800F-7D48-49B7-BA1C-46532F00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726E3FC-4800-4528-8CB9-46FA74A33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3" t="31980" r="44191" b="24980"/>
          <a:stretch/>
        </p:blipFill>
        <p:spPr>
          <a:xfrm>
            <a:off x="471207" y="774232"/>
            <a:ext cx="1763112" cy="58783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67FDAE-75F2-47BD-8C8F-FAD85C10E3C2}"/>
              </a:ext>
            </a:extLst>
          </p:cNvPr>
          <p:cNvSpPr/>
          <p:nvPr/>
        </p:nvSpPr>
        <p:spPr>
          <a:xfrm>
            <a:off x="535013" y="1138518"/>
            <a:ext cx="1635499" cy="30569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030D8-C85C-430F-8358-839582BB1905}"/>
              </a:ext>
            </a:extLst>
          </p:cNvPr>
          <p:cNvSpPr txBox="1"/>
          <p:nvPr/>
        </p:nvSpPr>
        <p:spPr>
          <a:xfrm>
            <a:off x="2878053" y="1281953"/>
            <a:ext cx="6077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앱을 생성하였지만</a:t>
            </a:r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, </a:t>
            </a:r>
          </a:p>
          <a:p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프로젝트는 앱의 존재를 인식하지 못함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95011F3-DBB3-41CA-939D-971BC8B21342}"/>
              </a:ext>
            </a:extLst>
          </p:cNvPr>
          <p:cNvSpPr/>
          <p:nvPr/>
        </p:nvSpPr>
        <p:spPr>
          <a:xfrm>
            <a:off x="5602940" y="2667000"/>
            <a:ext cx="627529" cy="14791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2AEB2F-8E34-4AD8-B1C7-CEBBE288128F}"/>
              </a:ext>
            </a:extLst>
          </p:cNvPr>
          <p:cNvSpPr/>
          <p:nvPr/>
        </p:nvSpPr>
        <p:spPr>
          <a:xfrm>
            <a:off x="535012" y="5249213"/>
            <a:ext cx="1635499" cy="3496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B73BCC-BC0C-4B0B-902C-39D6111D1DFB}"/>
              </a:ext>
            </a:extLst>
          </p:cNvPr>
          <p:cNvSpPr txBox="1"/>
          <p:nvPr/>
        </p:nvSpPr>
        <p:spPr>
          <a:xfrm>
            <a:off x="3000887" y="4644729"/>
            <a:ext cx="6824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프로젝트의 세팅을 관리하는 파일인</a:t>
            </a:r>
            <a:endParaRPr lang="en-US" altLang="ko-KR" sz="280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r>
              <a:rPr lang="en-US" altLang="ko-KR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Settings.py</a:t>
            </a:r>
            <a:r>
              <a:rPr lang="ko-KR" altLang="en-US" sz="28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에 앱의 존재를 알려주어야 됨</a:t>
            </a:r>
          </a:p>
        </p:txBody>
      </p:sp>
    </p:spTree>
    <p:extLst>
      <p:ext uri="{BB962C8B-B14F-4D97-AF65-F5344CB8AC3E}">
        <p14:creationId xmlns:p14="http://schemas.microsoft.com/office/powerpoint/2010/main" val="423104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C6F934-0FD0-4A52-B5D3-8462A246296E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99851E-A5B5-442E-ADDC-FF8658190F01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생성</a:t>
              </a:r>
            </a:p>
          </p:txBody>
        </p:sp>
        <p:pic>
          <p:nvPicPr>
            <p:cNvPr id="4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0CE4800F-7D48-49B7-BA1C-46532F00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726E3FC-4800-4528-8CB9-46FA74A33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3" t="31980" r="44191" b="24980"/>
          <a:stretch/>
        </p:blipFill>
        <p:spPr>
          <a:xfrm>
            <a:off x="471207" y="774232"/>
            <a:ext cx="1763112" cy="58783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FDCA74-69E0-46B4-89F6-D93FE795F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71" t="12794" r="28971" b="64649"/>
          <a:stretch/>
        </p:blipFill>
        <p:spPr>
          <a:xfrm>
            <a:off x="2537011" y="1773610"/>
            <a:ext cx="4996539" cy="33438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44522-DF47-4F24-BA48-6EFA120398C5}"/>
              </a:ext>
            </a:extLst>
          </p:cNvPr>
          <p:cNvSpPr/>
          <p:nvPr/>
        </p:nvSpPr>
        <p:spPr>
          <a:xfrm>
            <a:off x="535012" y="5249213"/>
            <a:ext cx="1635499" cy="3496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9C88C6-3486-4EDB-963E-5C6A56BE7E91}"/>
              </a:ext>
            </a:extLst>
          </p:cNvPr>
          <p:cNvSpPr/>
          <p:nvPr/>
        </p:nvSpPr>
        <p:spPr>
          <a:xfrm>
            <a:off x="3152706" y="4059610"/>
            <a:ext cx="4180423" cy="3496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36A4F9-08F9-44A8-9BFE-7836DB4A1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618" t="3290" r="29265" b="79687"/>
          <a:stretch/>
        </p:blipFill>
        <p:spPr>
          <a:xfrm>
            <a:off x="7836242" y="2103902"/>
            <a:ext cx="4023748" cy="21305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FB2DCB-9B42-4C7E-8659-F0F66FCAC72D}"/>
              </a:ext>
            </a:extLst>
          </p:cNvPr>
          <p:cNvSpPr/>
          <p:nvPr/>
        </p:nvSpPr>
        <p:spPr>
          <a:xfrm>
            <a:off x="535012" y="2836911"/>
            <a:ext cx="1635499" cy="34962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7D5D2-BC32-488F-849D-112336D95058}"/>
              </a:ext>
            </a:extLst>
          </p:cNvPr>
          <p:cNvSpPr/>
          <p:nvPr/>
        </p:nvSpPr>
        <p:spPr>
          <a:xfrm>
            <a:off x="8531530" y="3385770"/>
            <a:ext cx="1635499" cy="34962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787B2-6A06-4A07-BC90-1A32FBD8FA7D}"/>
              </a:ext>
            </a:extLst>
          </p:cNvPr>
          <p:cNvSpPr txBox="1"/>
          <p:nvPr/>
        </p:nvSpPr>
        <p:spPr>
          <a:xfrm>
            <a:off x="3343834" y="4497991"/>
            <a:ext cx="313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그냥 </a:t>
            </a:r>
            <a:r>
              <a:rPr lang="en-US" altLang="ko-KR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firstapp</a:t>
            </a:r>
            <a:r>
              <a:rPr lang="ko-KR" altLang="en-US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만 적어줘도 됨</a:t>
            </a:r>
            <a:r>
              <a:rPr lang="en-US" altLang="ko-KR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!</a:t>
            </a:r>
            <a:endParaRPr lang="ko-KR" altLang="en-US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82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C6F934-0FD0-4A52-B5D3-8462A246296E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99851E-A5B5-442E-ADDC-FF8658190F01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생성</a:t>
              </a:r>
            </a:p>
          </p:txBody>
        </p:sp>
        <p:pic>
          <p:nvPicPr>
            <p:cNvPr id="4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0CE4800F-7D48-49B7-BA1C-46532F00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726E3FC-4800-4528-8CB9-46FA74A33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3" t="31980" r="44191" b="24980"/>
          <a:stretch/>
        </p:blipFill>
        <p:spPr>
          <a:xfrm>
            <a:off x="471207" y="774232"/>
            <a:ext cx="1763112" cy="58783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44522-DF47-4F24-BA48-6EFA120398C5}"/>
              </a:ext>
            </a:extLst>
          </p:cNvPr>
          <p:cNvSpPr/>
          <p:nvPr/>
        </p:nvSpPr>
        <p:spPr>
          <a:xfrm>
            <a:off x="535013" y="1779871"/>
            <a:ext cx="1635499" cy="3496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AFF35C-638C-4EC3-8C08-34F131EA5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3" t="35092" r="41397" b="50000"/>
          <a:stretch/>
        </p:blipFill>
        <p:spPr>
          <a:xfrm>
            <a:off x="3128682" y="1201270"/>
            <a:ext cx="3649494" cy="23846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0E2BB5-B640-4EF8-BF90-6063204C6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06" t="42351" r="44404" b="47278"/>
          <a:stretch/>
        </p:blipFill>
        <p:spPr>
          <a:xfrm>
            <a:off x="3128682" y="4339674"/>
            <a:ext cx="2665374" cy="2312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7F41F1-6079-48A4-BFA4-6764D015D2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06" t="4238" r="31103" b="79168"/>
          <a:stretch/>
        </p:blipFill>
        <p:spPr>
          <a:xfrm>
            <a:off x="7553609" y="3034930"/>
            <a:ext cx="4167184" cy="213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02DB70-891E-4D90-A443-68A3701FC917}"/>
              </a:ext>
            </a:extLst>
          </p:cNvPr>
          <p:cNvSpPr txBox="1"/>
          <p:nvPr/>
        </p:nvSpPr>
        <p:spPr>
          <a:xfrm>
            <a:off x="3000887" y="774232"/>
            <a:ext cx="41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옛날사진관5" panose="02020600000000000000" pitchFamily="18" charset="-127"/>
                <a:ea typeface="a옛날사진관5" panose="02020600000000000000" pitchFamily="18" charset="-127"/>
              </a:rPr>
              <a:t>01. templates</a:t>
            </a:r>
            <a:r>
              <a:rPr lang="ko-KR" altLang="en-US">
                <a:latin typeface="a옛날사진관5" panose="02020600000000000000" pitchFamily="18" charset="-127"/>
                <a:ea typeface="a옛날사진관5" panose="02020600000000000000" pitchFamily="18" charset="-127"/>
              </a:rPr>
              <a:t> 폴더 안에</a:t>
            </a:r>
            <a:r>
              <a:rPr lang="en-US" altLang="ko-KR">
                <a:latin typeface="a옛날사진관5" panose="02020600000000000000" pitchFamily="18" charset="-127"/>
                <a:ea typeface="a옛날사진관5" panose="02020600000000000000" pitchFamily="18" charset="-127"/>
              </a:rPr>
              <a:t> </a:t>
            </a:r>
            <a:r>
              <a:rPr lang="ko-KR" altLang="en-US">
                <a:latin typeface="a옛날사진관5" panose="02020600000000000000" pitchFamily="18" charset="-127"/>
                <a:ea typeface="a옛날사진관5" panose="02020600000000000000" pitchFamily="18" charset="-127"/>
              </a:rPr>
              <a:t>새 파일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4EE289-898A-4022-83E0-74139FBA7772}"/>
              </a:ext>
            </a:extLst>
          </p:cNvPr>
          <p:cNvSpPr txBox="1"/>
          <p:nvPr/>
        </p:nvSpPr>
        <p:spPr>
          <a:xfrm>
            <a:off x="3000887" y="3970342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옛날사진관5" panose="02020600000000000000" pitchFamily="18" charset="-127"/>
                <a:ea typeface="a옛날사진관5" panose="02020600000000000000" pitchFamily="18" charset="-127"/>
              </a:rPr>
              <a:t>02. hello.html </a:t>
            </a:r>
            <a:r>
              <a:rPr lang="ko-KR" altLang="en-US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파일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778DD-4F6D-40CD-9406-B64FBE6A06F4}"/>
              </a:ext>
            </a:extLst>
          </p:cNvPr>
          <p:cNvSpPr txBox="1"/>
          <p:nvPr/>
        </p:nvSpPr>
        <p:spPr>
          <a:xfrm>
            <a:off x="7509422" y="2665598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옛날사진관5" panose="02020600000000000000" pitchFamily="18" charset="-127"/>
                <a:ea typeface="a옛날사진관5" panose="02020600000000000000" pitchFamily="18" charset="-127"/>
              </a:rPr>
              <a:t>03. </a:t>
            </a:r>
            <a:r>
              <a:rPr lang="ko-KR" altLang="en-US">
                <a:latin typeface="a옛날사진관5" panose="02020600000000000000" pitchFamily="18" charset="-127"/>
                <a:ea typeface="a옛날사진관5" panose="02020600000000000000" pitchFamily="18" charset="-127"/>
              </a:rPr>
              <a:t>사용자에게 보여줄 화면 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8D4A7-4F8A-4AF9-942D-2BCD7E4BC63E}"/>
              </a:ext>
            </a:extLst>
          </p:cNvPr>
          <p:cNvSpPr txBox="1"/>
          <p:nvPr/>
        </p:nvSpPr>
        <p:spPr>
          <a:xfrm>
            <a:off x="2913529" y="243535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사용자에게 보여질 화면 생성</a:t>
            </a:r>
          </a:p>
        </p:txBody>
      </p:sp>
    </p:spTree>
    <p:extLst>
      <p:ext uri="{BB962C8B-B14F-4D97-AF65-F5344CB8AC3E}">
        <p14:creationId xmlns:p14="http://schemas.microsoft.com/office/powerpoint/2010/main" val="209032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C6F934-0FD0-4A52-B5D3-8462A246296E}"/>
              </a:ext>
            </a:extLst>
          </p:cNvPr>
          <p:cNvGrpSpPr/>
          <p:nvPr/>
        </p:nvGrpSpPr>
        <p:grpSpPr>
          <a:xfrm>
            <a:off x="140168" y="89647"/>
            <a:ext cx="2860719" cy="523220"/>
            <a:chOff x="-343926" y="89647"/>
            <a:chExt cx="2860719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99851E-A5B5-442E-ADDC-FF8658190F01}"/>
                </a:ext>
              </a:extLst>
            </p:cNvPr>
            <p:cNvSpPr txBox="1"/>
            <p:nvPr/>
          </p:nvSpPr>
          <p:spPr>
            <a:xfrm>
              <a:off x="179294" y="89647"/>
              <a:ext cx="2337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프로젝트 생성</a:t>
              </a:r>
            </a:p>
          </p:txBody>
        </p:sp>
        <p:pic>
          <p:nvPicPr>
            <p:cNvPr id="4" name="Picture 2" descr="djangoì ëí ì´ë¯¸ì§ ê²ìê²°ê³¼">
              <a:extLst>
                <a:ext uri="{FF2B5EF4-FFF2-40B4-BE49-F238E27FC236}">
                  <a16:creationId xmlns:a16="http://schemas.microsoft.com/office/drawing/2014/main" id="{0CE4800F-7D48-49B7-BA1C-46532F002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926" y="89647"/>
              <a:ext cx="523220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726E3FC-4800-4528-8CB9-46FA74A33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3" t="31980" r="44191" b="24980"/>
          <a:stretch/>
        </p:blipFill>
        <p:spPr>
          <a:xfrm>
            <a:off x="471207" y="774232"/>
            <a:ext cx="1763112" cy="58783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44522-DF47-4F24-BA48-6EFA120398C5}"/>
              </a:ext>
            </a:extLst>
          </p:cNvPr>
          <p:cNvSpPr/>
          <p:nvPr/>
        </p:nvSpPr>
        <p:spPr>
          <a:xfrm>
            <a:off x="535013" y="3850718"/>
            <a:ext cx="1635499" cy="3496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F82E60-BB9F-460F-9183-30225D34E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27" t="3979" r="27059" b="77094"/>
          <a:stretch/>
        </p:blipFill>
        <p:spPr>
          <a:xfrm>
            <a:off x="3000887" y="2050473"/>
            <a:ext cx="7259947" cy="2994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FEA11-A2E7-47A5-BF78-ACCEDBE7360C}"/>
              </a:ext>
            </a:extLst>
          </p:cNvPr>
          <p:cNvSpPr txBox="1"/>
          <p:nvPr/>
        </p:nvSpPr>
        <p:spPr>
          <a:xfrm>
            <a:off x="2913529" y="243535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A2F2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기능을 처리할 함수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A1BC5-7A25-4088-9D50-169A3AE0B1ED}"/>
              </a:ext>
            </a:extLst>
          </p:cNvPr>
          <p:cNvSpPr txBox="1"/>
          <p:nvPr/>
        </p:nvSpPr>
        <p:spPr>
          <a:xfrm>
            <a:off x="2779485" y="5217458"/>
            <a:ext cx="770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요청이 들어오면 </a:t>
            </a:r>
            <a:r>
              <a:rPr lang="en-US" altLang="ko-KR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hello.html </a:t>
            </a:r>
            <a:r>
              <a:rPr lang="ko-KR" altLang="en-US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파일을 보내주는 함수 </a:t>
            </a:r>
            <a:r>
              <a:rPr lang="en-US" altLang="ko-KR" sz="2400">
                <a:latin typeface="a옛날사진관5" panose="02020600000000000000" pitchFamily="18" charset="-127"/>
                <a:ea typeface="a옛날사진관5" panose="02020600000000000000" pitchFamily="18" charset="-127"/>
              </a:rPr>
              <a:t>hello</a:t>
            </a:r>
            <a:endParaRPr lang="ko-KR" altLang="en-US" sz="240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361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262</Words>
  <Application>Microsoft Office PowerPoint</Application>
  <PresentationFormat>와이드스크린</PresentationFormat>
  <Paragraphs>60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210 맨발의청춘 R</vt:lpstr>
      <vt:lpstr>a옛날사진관5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서희 문</dc:creator>
  <cp:lastModifiedBy>서희 문</cp:lastModifiedBy>
  <cp:revision>11</cp:revision>
  <dcterms:created xsi:type="dcterms:W3CDTF">2019-07-01T04:39:53Z</dcterms:created>
  <dcterms:modified xsi:type="dcterms:W3CDTF">2020-06-18T09:05:04Z</dcterms:modified>
</cp:coreProperties>
</file>